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d9c6c93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6d9c6c93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McGarty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ea3b57c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ea3b57c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d9c6c9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d9c6c9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McGarty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d9c6c9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d9c6c9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Stowell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d9c6c93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d9c6c93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KingIan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e169d59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e169d59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King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8ea3b57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8ea3b57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8ea3b57c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8ea3b57c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Misha Dubuc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ea3b57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ea3b57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Misha Dubuc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ea3b57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ea3b57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ea3b57c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8ea3b57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Massey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d9c6c93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6d9c6c93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Massey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d9c6c93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d9c6c93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Massey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ea3b57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8ea3b57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Financial Aid</a:t>
            </a:r>
            <a:endParaRPr b="1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278025"/>
            <a:ext cx="5439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College Student Budgeting App</a:t>
            </a:r>
            <a:endParaRPr sz="2000"/>
          </a:p>
        </p:txBody>
      </p:sp>
      <p:sp>
        <p:nvSpPr>
          <p:cNvPr id="66" name="Google Shape;66;p13"/>
          <p:cNvSpPr txBox="1"/>
          <p:nvPr/>
        </p:nvSpPr>
        <p:spPr>
          <a:xfrm>
            <a:off x="4793700" y="4405200"/>
            <a:ext cx="4350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M. Dubuc, I. King, A. Massey, J. McGarty, &amp; D. Stowell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COMSC 230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April 29, 2019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625" y="2016325"/>
            <a:ext cx="2109000" cy="2098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539725"/>
            <a:ext cx="85206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311700" y="1271425"/>
            <a:ext cx="4968000" cy="27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Stores typed notes in daily planner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Important events will be marked in </a:t>
            </a:r>
            <a:r>
              <a:rPr lang="en" sz="2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while costly events will be marked in </a:t>
            </a:r>
            <a:r>
              <a:rPr lang="en" sz="2200">
                <a:solidFill>
                  <a:srgbClr val="00EB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Adding financial notes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will update Seven-Day Forecast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All input transferred to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SQL table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575" y="1039200"/>
            <a:ext cx="2356900" cy="348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4481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53972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r>
              <a:rPr lang="en"/>
              <a:t> Database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360000" y="1300175"/>
            <a:ext cx="84240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Stores items (or events) based on user’s typed input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Stores dates to fit calendar and Seven-Day Forecast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Hard-defined categories (food, clothing, etc.) to gauge donut chart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Two HTML codes: red (important) and green (costly)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7636" l="9318" r="10275" t="10517"/>
          <a:stretch/>
        </p:blipFill>
        <p:spPr>
          <a:xfrm>
            <a:off x="1010925" y="3643725"/>
            <a:ext cx="7218650" cy="1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0" r="714" t="0"/>
          <a:stretch/>
        </p:blipFill>
        <p:spPr>
          <a:xfrm>
            <a:off x="936575" y="3569375"/>
            <a:ext cx="7218650" cy="10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53972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‘Select Your School’</a:t>
            </a:r>
            <a:r>
              <a:rPr lang="en"/>
              <a:t> Database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360000" y="1300175"/>
            <a:ext cx="84240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School mascot for personalized header (i.e., Hawk Aid)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Address for local, affordable recommendations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HTML codes for UI to reflect school colors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Updates for any newly accredited schools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7636" l="9321" r="9693" t="10517"/>
          <a:stretch/>
        </p:blipFill>
        <p:spPr>
          <a:xfrm>
            <a:off x="760475" y="3643725"/>
            <a:ext cx="7747000" cy="1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357" r="357" t="0"/>
          <a:stretch/>
        </p:blipFill>
        <p:spPr>
          <a:xfrm>
            <a:off x="698500" y="3569375"/>
            <a:ext cx="7747001" cy="1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539725"/>
            <a:ext cx="85206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Features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339500" y="1454850"/>
            <a:ext cx="8511300" cy="3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Adding Scheduled Reminders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More customizable options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color schemes per school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Profile pictures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Improved quality of life features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Favorite certain spending habits (i.e., favorite movie theater tickets)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Tips on how to balance areas of spending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Features (cont.)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311700" y="1217950"/>
            <a:ext cx="73860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Activity recommendation service </a:t>
            </a:r>
            <a:endParaRPr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Ex: Eating out</a:t>
            </a:r>
            <a:endParaRPr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Our app references local restaurants by using google maps</a:t>
            </a:r>
            <a:endParaRPr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Lato"/>
              <a:buChar char="■"/>
            </a:pPr>
            <a:r>
              <a:rPr lang="en" sz="2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Lists establishments based on google reviews</a:t>
            </a:r>
            <a:endParaRPr sz="2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18942" l="18011" r="11131" t="12648"/>
          <a:stretch/>
        </p:blipFill>
        <p:spPr>
          <a:xfrm>
            <a:off x="3521025" y="3110900"/>
            <a:ext cx="1797150" cy="1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4481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539725"/>
            <a:ext cx="85206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Statistics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11700" y="1519100"/>
            <a:ext cx="52905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58%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of students claim they are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saving money each month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(LendEDU)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43%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students claim they do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track monthly spending (LendEDU)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7 out of 10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students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stress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over personal finances (Ohio State University)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300" y="1147400"/>
            <a:ext cx="2925000" cy="19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4550">
            <a:off x="5686801" y="2699635"/>
            <a:ext cx="2271223" cy="157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0" l="6444" r="9641" t="2733"/>
          <a:stretch/>
        </p:blipFill>
        <p:spPr>
          <a:xfrm>
            <a:off x="7600575" y="2052798"/>
            <a:ext cx="1454825" cy="2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539725"/>
            <a:ext cx="85206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11700" y="1370400"/>
            <a:ext cx="53523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Digit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(general)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Personal Capital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(investments)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Goodbudget 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(couples)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However, college students face a unique financial struggle—which none of these apps directly address.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This is where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Financial Aid</a:t>
            </a: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steps in.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438" y="367175"/>
            <a:ext cx="2254700" cy="1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050" y="1862875"/>
            <a:ext cx="2835475" cy="14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100" y="3192900"/>
            <a:ext cx="1679400" cy="16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4481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539725"/>
            <a:ext cx="85206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311700" y="1362100"/>
            <a:ext cx="54924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 Hub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Shows amount in account (linked)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Donut chart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for areas of spending (food, supplies, housing, etc.)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Percentage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spending in one area, when pressed</a:t>
            </a: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Seven-Day Forecast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Scrollable list of events for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upcoming week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day is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expandable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by press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Estimates amount remaining in account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600" y="600789"/>
            <a:ext cx="2341118" cy="41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53972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Your School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11700" y="1225825"/>
            <a:ext cx="54501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Personalize your experience, based on your school</a:t>
            </a: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Drop-down menu of universities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searchabl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Recommended restaurants, venues, etc. depend on school selected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UI changes with school mascot, colors</a:t>
            </a:r>
            <a:b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All information stored in a </a:t>
            </a:r>
            <a:r>
              <a:rPr b="1" lang="en"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SQL table</a:t>
            </a:r>
            <a:endParaRPr b="1" sz="2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6253" l="0" r="0" t="0"/>
          <a:stretch/>
        </p:blipFill>
        <p:spPr>
          <a:xfrm>
            <a:off x="5898875" y="860850"/>
            <a:ext cx="2813463" cy="36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224" y="214375"/>
            <a:ext cx="2458425" cy="431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200" y="214363"/>
            <a:ext cx="2458425" cy="431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2920725" y="4530950"/>
            <a:ext cx="3302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Changing to Brown University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7" name="Google Shape;117;p20"/>
          <p:cNvCxnSpPr>
            <a:stCxn id="115" idx="3"/>
            <a:endCxn id="114" idx="1"/>
          </p:cNvCxnSpPr>
          <p:nvPr/>
        </p:nvCxnSpPr>
        <p:spPr>
          <a:xfrm>
            <a:off x="4274625" y="2372651"/>
            <a:ext cx="5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448100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